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57" r:id="rId8"/>
    <p:sldId id="267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7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7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7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0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2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4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8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5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2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84EB-69BB-4F2B-A9F6-20EA9DD08575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7DBD-7F92-48F4-8BBE-B9321B779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415" y="2315780"/>
            <a:ext cx="1182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Спортивно-театрализованное занятие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334126" y="3763108"/>
            <a:ext cx="9857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«Как звери со спортом подружились»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6576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64122"/>
            <a:ext cx="5298831" cy="6541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1" y="164123"/>
            <a:ext cx="5298831" cy="65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9144000" cy="65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16" y="1139640"/>
            <a:ext cx="12159916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Цель: </a:t>
            </a:r>
            <a:r>
              <a:rPr lang="ru-RU" sz="3200" dirty="0" smtClean="0"/>
              <a:t>Формирование потребности в ежедневно двигательной деятельности , развитие интереса к участию в подвижных играх и физических упражнениях.</a:t>
            </a:r>
          </a:p>
          <a:p>
            <a:endParaRPr lang="ru-RU" sz="3200" dirty="0"/>
          </a:p>
          <a:p>
            <a:r>
              <a:rPr lang="ru-RU" sz="3200" b="1" dirty="0" smtClean="0"/>
              <a:t>Задачи:</a:t>
            </a:r>
            <a:r>
              <a:rPr lang="ru-RU" sz="3200" dirty="0" smtClean="0"/>
              <a:t> продолжать формировать умение сохранять устойчивое положение тела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         развивать умение прыгать на двух ногах с продвижением вперёд и на месте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          </a:t>
            </a:r>
            <a:r>
              <a:rPr lang="ru-RU" sz="3200" dirty="0" err="1" smtClean="0"/>
              <a:t>равивать</a:t>
            </a:r>
            <a:r>
              <a:rPr lang="ru-RU" sz="3200" dirty="0" smtClean="0"/>
              <a:t> навыки бегать с согласованными свободными движениями рук и ног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           развивать желание играть вместе.</a:t>
            </a:r>
          </a:p>
          <a:p>
            <a:endParaRPr lang="ru-RU" sz="32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01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708"/>
            <a:ext cx="9144000" cy="64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7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184484"/>
            <a:ext cx="5358063" cy="6440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84484"/>
            <a:ext cx="5598696" cy="64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2" y="208546"/>
            <a:ext cx="5205662" cy="6456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2" y="208546"/>
            <a:ext cx="5277852" cy="64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6" y="168442"/>
            <a:ext cx="5529591" cy="6545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77" y="168442"/>
            <a:ext cx="5216769" cy="6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168441"/>
            <a:ext cx="5422232" cy="6513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76" y="168441"/>
            <a:ext cx="5522187" cy="64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95" y="199292"/>
            <a:ext cx="5760967" cy="6482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3" y="199292"/>
            <a:ext cx="5438273" cy="64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6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2" y="168442"/>
            <a:ext cx="5582652" cy="6545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37" y="168442"/>
            <a:ext cx="5342020" cy="6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9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68</Words>
  <Application>Microsoft Office PowerPoint</Application>
  <PresentationFormat>Широкоэкранный</PresentationFormat>
  <Paragraphs>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ДС-СЕМИЦВЕТИК</dc:creator>
  <cp:lastModifiedBy>ДС-СЕМИЦВЕТИК</cp:lastModifiedBy>
  <cp:revision>8</cp:revision>
  <dcterms:created xsi:type="dcterms:W3CDTF">2021-05-28T06:08:43Z</dcterms:created>
  <dcterms:modified xsi:type="dcterms:W3CDTF">2021-05-28T09:28:03Z</dcterms:modified>
</cp:coreProperties>
</file>